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905" r:id="rId2"/>
  </p:sldMasterIdLst>
  <p:sldIdLst>
    <p:sldId id="256" r:id="rId3"/>
    <p:sldId id="257" r:id="rId4"/>
    <p:sldId id="275" r:id="rId5"/>
    <p:sldId id="276" r:id="rId6"/>
    <p:sldId id="263" r:id="rId7"/>
    <p:sldId id="277" r:id="rId8"/>
    <p:sldId id="264" r:id="rId9"/>
    <p:sldId id="266" r:id="rId10"/>
    <p:sldId id="278" r:id="rId11"/>
    <p:sldId id="281" r:id="rId12"/>
    <p:sldId id="279" r:id="rId13"/>
    <p:sldId id="280" r:id="rId14"/>
    <p:sldId id="283" r:id="rId15"/>
    <p:sldId id="284" r:id="rId16"/>
    <p:sldId id="282" r:id="rId17"/>
    <p:sldId id="285" r:id="rId18"/>
    <p:sldId id="286" r:id="rId19"/>
    <p:sldId id="287" r:id="rId20"/>
    <p:sldId id="288" r:id="rId21"/>
    <p:sldId id="289" r:id="rId22"/>
    <p:sldId id="290" r:id="rId23"/>
    <p:sldId id="271" r:id="rId24"/>
    <p:sldId id="274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4C4C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68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-486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5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20426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9928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34187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89588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311837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46104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113225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588296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342604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408675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3051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909335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793565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234703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68142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795107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069186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608021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683286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88445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54159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63622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179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50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246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349526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06618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71281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CC24-F5E9-4594-8CE7-5F4F630FD08D}" type="datetimeFigureOut">
              <a:rPr lang="pl-PL" smtClean="0"/>
              <a:pPr/>
              <a:t>2018-05-25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67B34E6-DAB8-4C0D-B7D4-ED781CDBD5F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4230594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xmlns="" id="{DF3F73CF-FB9F-4464-B1A5-28CC04778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9419" y="4390308"/>
            <a:ext cx="5357600" cy="2136327"/>
          </a:xfrm>
        </p:spPr>
        <p:txBody>
          <a:bodyPr>
            <a:normAutofit/>
          </a:bodyPr>
          <a:lstStyle/>
          <a:p>
            <a:r>
              <a:rPr lang="pl-PL" sz="1600" b="1" dirty="0" smtClean="0"/>
              <a:t>Dawid Krawczyk</a:t>
            </a:r>
            <a:endParaRPr lang="pl-PL" sz="1600" b="1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xmlns="" id="{6C7E6D19-3B4D-4FE1-83F8-C73F41CD860D}"/>
              </a:ext>
            </a:extLst>
          </p:cNvPr>
          <p:cNvSpPr txBox="1"/>
          <p:nvPr/>
        </p:nvSpPr>
        <p:spPr>
          <a:xfrm>
            <a:off x="2483140" y="766744"/>
            <a:ext cx="612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/>
              <a:t>Projekt </a:t>
            </a:r>
            <a:r>
              <a:rPr lang="pl-PL" sz="4000" dirty="0" smtClean="0"/>
              <a:t>kompetencyjny</a:t>
            </a:r>
            <a:endParaRPr lang="pl-PL" sz="4000" dirty="0"/>
          </a:p>
        </p:txBody>
      </p:sp>
      <p:sp>
        <p:nvSpPr>
          <p:cNvPr id="9" name="Prostokąt 8"/>
          <p:cNvSpPr/>
          <p:nvPr/>
        </p:nvSpPr>
        <p:spPr>
          <a:xfrm>
            <a:off x="2690833" y="2261941"/>
            <a:ext cx="6151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l-PL" sz="5400" b="1" i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homeManagement</a:t>
            </a:r>
            <a:endParaRPr lang="pl-PL" sz="5400" b="1" i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pole tekstowe 9"/>
          <p:cNvSpPr txBox="1"/>
          <p:nvPr/>
        </p:nvSpPr>
        <p:spPr>
          <a:xfrm>
            <a:off x="1045029" y="4754880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23 stycznia 2018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88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145127_1486089098169114_786145140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8" y="653144"/>
            <a:ext cx="7933630" cy="5512526"/>
          </a:xfrm>
          <a:prstGeom prst="rect">
            <a:avLst/>
          </a:prstGeom>
        </p:spPr>
      </p:pic>
      <p:pic>
        <p:nvPicPr>
          <p:cNvPr id="5" name="Obraz 4" descr="27043291_1486092314835459_1085615334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120" y="1602378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27394847_1486093261502031_29652364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3" y="610689"/>
            <a:ext cx="5840186" cy="5715000"/>
          </a:xfrm>
          <a:prstGeom prst="rect">
            <a:avLst/>
          </a:prstGeom>
        </p:spPr>
      </p:pic>
      <p:pic>
        <p:nvPicPr>
          <p:cNvPr id="9" name="Obraz 8" descr="27294235_1486093544835336_119429563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29" y="1641566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265043_1486078124836878_1864890538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26" y="285896"/>
            <a:ext cx="9216417" cy="6389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394642_1486098508168173_55640275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53" y="181524"/>
            <a:ext cx="8553072" cy="649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455817" y="3474718"/>
            <a:ext cx="8241893" cy="85678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l-PL" sz="5400" b="1" dirty="0" smtClean="0">
                <a:solidFill>
                  <a:schemeClr val="bg1"/>
                </a:solidFill>
              </a:rPr>
              <a:t>Panel administratora</a:t>
            </a:r>
          </a:p>
        </p:txBody>
      </p:sp>
      <p:pic>
        <p:nvPicPr>
          <p:cNvPr id="4" name="Obraz 3" descr="27152655_1486066691504688_171018340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0" y="1027201"/>
            <a:ext cx="4200660" cy="2137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144632_1486107161500641_1045259226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88" y="188998"/>
            <a:ext cx="9508658" cy="651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268042_1486110868166937_713018343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99" y="248193"/>
            <a:ext cx="9508658" cy="6426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27145362_1486111471500210_68826541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1" y="248194"/>
            <a:ext cx="9430282" cy="6453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152715_1486115118166512_2128808755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1136466"/>
            <a:ext cx="4792164" cy="5094787"/>
          </a:xfrm>
          <a:prstGeom prst="rect">
            <a:avLst/>
          </a:prstGeom>
        </p:spPr>
      </p:pic>
      <p:pic>
        <p:nvPicPr>
          <p:cNvPr id="5" name="Obraz 4" descr="27157482_1486115258166498_107250726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23" y="172539"/>
            <a:ext cx="4214405" cy="4214405"/>
          </a:xfrm>
          <a:prstGeom prst="rect">
            <a:avLst/>
          </a:prstGeom>
        </p:spPr>
      </p:pic>
      <p:pic>
        <p:nvPicPr>
          <p:cNvPr id="7" name="Obraz 6" descr="27394261_1486116248166399_717003361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102" y="4019006"/>
            <a:ext cx="2669177" cy="266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 descr="27266980_1486119411499416_1232137058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16" y="194593"/>
            <a:ext cx="9415790" cy="649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>
          <a:xfrm>
            <a:off x="540175" y="2392680"/>
            <a:ext cx="8596668" cy="212468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pl-PL" sz="31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Dlaczego postanowiliśmy stworzyć aplikację   homeManagement?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defRPr/>
            </a:pPr>
            <a:endParaRPr lang="pl-PL" sz="31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Arial" pitchFamily="34" charset="0"/>
              <a:buChar char="•"/>
              <a:defRPr/>
            </a:pPr>
            <a:endParaRPr lang="pl-PL" sz="31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pl-PL" sz="31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Dla kogo przeznaczona jest nasza aplikacja?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defRPr/>
            </a:pPr>
            <a:endParaRPr lang="pl-PL" sz="3100" dirty="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defRPr/>
            </a:pPr>
            <a:endParaRPr lang="pl-PL" sz="31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ytuł 1"/>
          <p:cNvSpPr txBox="1">
            <a:spLocks/>
          </p:cNvSpPr>
          <p:nvPr/>
        </p:nvSpPr>
        <p:spPr>
          <a:xfrm>
            <a:off x="468329" y="287383"/>
            <a:ext cx="8596668" cy="856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Motywacja w realizacji projektu homeManagement</a:t>
            </a:r>
            <a:endParaRPr kumimoji="0" lang="pl-PL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Obraz 5" descr="27152655_1486066691504688_171018340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81680">
            <a:off x="7315894" y="4424825"/>
            <a:ext cx="3757951" cy="19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091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394527_1486120351499322_1264326008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19" y="734241"/>
            <a:ext cx="4895850" cy="4895850"/>
          </a:xfrm>
          <a:prstGeom prst="rect">
            <a:avLst/>
          </a:prstGeom>
        </p:spPr>
      </p:pic>
      <p:pic>
        <p:nvPicPr>
          <p:cNvPr id="5" name="Obraz 4" descr="27153274_1486120621499295_802165227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15" y="733696"/>
            <a:ext cx="4680790" cy="492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152638_1486121084832582_1096114520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1" y="799555"/>
            <a:ext cx="5248548" cy="5248548"/>
          </a:xfrm>
          <a:prstGeom prst="rect">
            <a:avLst/>
          </a:prstGeom>
        </p:spPr>
      </p:pic>
      <p:pic>
        <p:nvPicPr>
          <p:cNvPr id="5" name="Obraz 4" descr="25589705_1486121431499214_1395506692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71" y="182880"/>
            <a:ext cx="4386399" cy="4386399"/>
          </a:xfrm>
          <a:prstGeom prst="rect">
            <a:avLst/>
          </a:prstGeom>
        </p:spPr>
      </p:pic>
      <p:pic>
        <p:nvPicPr>
          <p:cNvPr id="7" name="Obraz 6" descr="27044752_1486122608165763_124845930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460" y="3422467"/>
            <a:ext cx="2981597" cy="2981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3460" y="1752600"/>
            <a:ext cx="8596668" cy="4825717"/>
          </a:xfrm>
        </p:spPr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pl-PL" sz="3200" dirty="0" smtClean="0"/>
              <a:t> Przeniesienie na platformę mobilną</a:t>
            </a:r>
            <a:br>
              <a:rPr lang="pl-PL" sz="3200" dirty="0" smtClean="0"/>
            </a:b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/>
              <a:t>  Przeniesienie na platformę webową</a:t>
            </a:r>
            <a:br>
              <a:rPr lang="pl-PL" sz="3200" dirty="0" smtClean="0"/>
            </a:b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/>
              <a:t>  Rozwój powiadomień dla użytkownika</a:t>
            </a:r>
            <a:br>
              <a:rPr lang="pl-PL" sz="3200" dirty="0" smtClean="0"/>
            </a:b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/>
              <a:t>  Grupowy czat między użytkownikami</a:t>
            </a:r>
            <a:br>
              <a:rPr lang="pl-PL" sz="3200" dirty="0" smtClean="0"/>
            </a:b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pl-PL" sz="3200" dirty="0" smtClean="0"/>
              <a:t/>
            </a:r>
            <a:br>
              <a:rPr lang="pl-PL" sz="3200" dirty="0" smtClean="0"/>
            </a:br>
            <a:endParaRPr lang="pl-PL" sz="3200" dirty="0"/>
          </a:p>
        </p:txBody>
      </p:sp>
      <p:sp>
        <p:nvSpPr>
          <p:cNvPr id="4" name="Tytuł 1"/>
          <p:cNvSpPr txBox="1">
            <a:spLocks/>
          </p:cNvSpPr>
          <p:nvPr/>
        </p:nvSpPr>
        <p:spPr>
          <a:xfrm>
            <a:off x="468329" y="287383"/>
            <a:ext cx="8596668" cy="856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Możliwość rozwoju aplikacji</a:t>
            </a:r>
            <a:endParaRPr kumimoji="0" lang="pl-PL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A93F46D2-9E55-4B0F-9715-938386D34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9978"/>
            <a:ext cx="9366029" cy="988855"/>
          </a:xfrm>
        </p:spPr>
        <p:txBody>
          <a:bodyPr/>
          <a:lstStyle/>
          <a:p>
            <a:r>
              <a:rPr lang="pl-PL" sz="5000" dirty="0"/>
              <a:t>Wykorzystywane </a:t>
            </a:r>
            <a:r>
              <a:rPr lang="pl-PL" sz="5000" dirty="0" smtClean="0"/>
              <a:t>technologie:</a:t>
            </a:r>
            <a:endParaRPr lang="pl-PL" sz="5000" dirty="0"/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0EC52AB0-352E-4E61-9B69-E5FD27FF3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90" y="2122852"/>
            <a:ext cx="901293" cy="90940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="" xmlns:a16="http://schemas.microsoft.com/office/drawing/2014/main" id="{487B5C8A-A5C4-44B2-A92B-428B8467F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29" y="1797325"/>
            <a:ext cx="2457266" cy="1270141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="" xmlns:a16="http://schemas.microsoft.com/office/drawing/2014/main" id="{B777183C-B507-4319-8EEC-B721D9D5E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613">
            <a:off x="5468073" y="1617898"/>
            <a:ext cx="1776615" cy="1776615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="" xmlns:a16="http://schemas.microsoft.com/office/drawing/2014/main" id="{25E55DE1-1CD9-4EC7-9162-D9945E40E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01" y="3431065"/>
            <a:ext cx="1342435" cy="1342435"/>
          </a:xfrm>
          <a:prstGeom prst="rect">
            <a:avLst/>
          </a:prstGeom>
        </p:spPr>
      </p:pic>
      <p:pic>
        <p:nvPicPr>
          <p:cNvPr id="33" name="Obraz 32">
            <a:extLst>
              <a:ext uri="{FF2B5EF4-FFF2-40B4-BE49-F238E27FC236}">
                <a16:creationId xmlns="" xmlns:a16="http://schemas.microsoft.com/office/drawing/2014/main" id="{9BA9252C-39EA-47CF-890F-4B9E80EE3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4" y="3901510"/>
            <a:ext cx="1985981" cy="635514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5C72B929-79B5-455E-A444-A91E24400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17" y="3861216"/>
            <a:ext cx="1082856" cy="1518966"/>
          </a:xfrm>
          <a:prstGeom prst="rect">
            <a:avLst/>
          </a:prstGeom>
        </p:spPr>
      </p:pic>
      <p:pic>
        <p:nvPicPr>
          <p:cNvPr id="19458" name="Picture 2" descr="Znalezione obrazy dla zapytania postgres ic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06109" y="2242194"/>
            <a:ext cx="1613405" cy="1663600"/>
          </a:xfrm>
          <a:prstGeom prst="rect">
            <a:avLst/>
          </a:prstGeom>
          <a:noFill/>
        </p:spPr>
      </p:pic>
      <p:pic>
        <p:nvPicPr>
          <p:cNvPr id="19462" name="Picture 6" descr="Podobny obraz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41575" y="5207250"/>
            <a:ext cx="4364174" cy="1211058"/>
          </a:xfrm>
          <a:prstGeom prst="rect">
            <a:avLst/>
          </a:prstGeom>
          <a:noFill/>
        </p:spPr>
      </p:pic>
      <p:pic>
        <p:nvPicPr>
          <p:cNvPr id="19464" name="Picture 8" descr="Znalezione obrazy dla zapytania discor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24993" y="3665992"/>
            <a:ext cx="1580216" cy="1580216"/>
          </a:xfrm>
          <a:prstGeom prst="rect">
            <a:avLst/>
          </a:prstGeom>
          <a:noFill/>
        </p:spPr>
      </p:pic>
      <p:pic>
        <p:nvPicPr>
          <p:cNvPr id="19466" name="Picture 10" descr="Znalezione obrazy dla zapytania javafx logo 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53655" y="5210855"/>
            <a:ext cx="2744379" cy="1144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460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4EE2BFBB-4C6D-4A2E-A834-51ADB88A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258" y="1858297"/>
            <a:ext cx="8596668" cy="919009"/>
          </a:xfrm>
        </p:spPr>
        <p:txBody>
          <a:bodyPr>
            <a:normAutofit/>
          </a:bodyPr>
          <a:lstStyle/>
          <a:p>
            <a:r>
              <a:rPr lang="pl-PL" sz="4800" dirty="0" smtClean="0">
                <a:solidFill>
                  <a:schemeClr val="tx1"/>
                </a:solidFill>
              </a:rPr>
              <a:t>Dziękuje </a:t>
            </a:r>
            <a:r>
              <a:rPr lang="pl-PL" sz="4800" dirty="0">
                <a:solidFill>
                  <a:schemeClr val="tx1"/>
                </a:solidFill>
              </a:rPr>
              <a:t>za uwagę</a:t>
            </a:r>
          </a:p>
        </p:txBody>
      </p:sp>
    </p:spTree>
    <p:extLst>
      <p:ext uri="{BB962C8B-B14F-4D97-AF65-F5344CB8AC3E}">
        <p14:creationId xmlns:p14="http://schemas.microsoft.com/office/powerpoint/2010/main" xmlns="" val="32256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09896" y="300446"/>
            <a:ext cx="10985863" cy="1413690"/>
          </a:xfrm>
        </p:spPr>
        <p:txBody>
          <a:bodyPr/>
          <a:lstStyle/>
          <a:p>
            <a:r>
              <a:rPr lang="pl-PL" dirty="0" smtClean="0"/>
              <a:t>O </a:t>
            </a:r>
            <a:r>
              <a:rPr lang="pl-PL" dirty="0" smtClean="0"/>
              <a:t>aplikacji </a:t>
            </a:r>
            <a:r>
              <a:rPr lang="pl-PL" b="1" i="1" dirty="0" smtClean="0"/>
              <a:t>homeManagement</a:t>
            </a:r>
            <a:endParaRPr lang="pl-PL" b="1" i="1" dirty="0"/>
          </a:p>
        </p:txBody>
      </p:sp>
      <p:pic>
        <p:nvPicPr>
          <p:cNvPr id="4" name="Obraz 3" descr="27152655_1486066691504688_171018340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2" y="2451054"/>
            <a:ext cx="5298468" cy="2695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0079" y="169817"/>
            <a:ext cx="8596668" cy="752282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</a:rPr>
              <a:t>Panel logowania</a:t>
            </a:r>
          </a:p>
        </p:txBody>
      </p:sp>
      <p:pic>
        <p:nvPicPr>
          <p:cNvPr id="4" name="Obraz 3" descr="1log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8" y="1137124"/>
            <a:ext cx="4885782" cy="5511870"/>
          </a:xfrm>
          <a:prstGeom prst="rect">
            <a:avLst/>
          </a:prstGeom>
        </p:spPr>
      </p:pic>
      <p:pic>
        <p:nvPicPr>
          <p:cNvPr id="5" name="Obraz 4" descr="2log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08" y="1136469"/>
            <a:ext cx="4810735" cy="551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 txBox="1">
            <a:spLocks/>
          </p:cNvSpPr>
          <p:nvPr/>
        </p:nvSpPr>
        <p:spPr>
          <a:xfrm>
            <a:off x="703461" y="209006"/>
            <a:ext cx="8596668" cy="856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4572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l-PL" sz="4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Panel rejestracyjny</a:t>
            </a:r>
            <a:endParaRPr lang="pl-PL" sz="4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Obraz 3" descr="27044895_1486064691504888_1118795356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" y="1240971"/>
            <a:ext cx="4734799" cy="5368833"/>
          </a:xfrm>
          <a:prstGeom prst="rect">
            <a:avLst/>
          </a:prstGeom>
        </p:spPr>
      </p:pic>
      <p:pic>
        <p:nvPicPr>
          <p:cNvPr id="5" name="Obraz 4" descr="27400125_1486063971504960_703145653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70" y="1227908"/>
            <a:ext cx="4856605" cy="5381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612572" y="3448592"/>
            <a:ext cx="8241893" cy="85678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l-PL" sz="5400" b="1" dirty="0" smtClean="0">
                <a:solidFill>
                  <a:schemeClr val="bg1"/>
                </a:solidFill>
              </a:rPr>
              <a:t>Panel użytkownika</a:t>
            </a:r>
          </a:p>
        </p:txBody>
      </p:sp>
      <p:pic>
        <p:nvPicPr>
          <p:cNvPr id="4" name="Obraz 3" descr="27152655_1486066691504688_1710183402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0" y="961887"/>
            <a:ext cx="4200660" cy="2137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27144645_1486073678170656_1474804111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62" y="169816"/>
            <a:ext cx="9508658" cy="653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27264910_1486077154836975_1955542556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34" y="189799"/>
            <a:ext cx="9339365" cy="6511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 descr="27335599_1486077224836968_2110153086_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39" y="195943"/>
            <a:ext cx="9443344" cy="649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Zielony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seta">
  <a:themeElements>
    <a:clrScheme name="Czerwonopomarańczowy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s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TM02900771[[fn=Wycinek]]</Template>
  <TotalTime>623</TotalTime>
  <Words>52</Words>
  <Application>Microsoft Office PowerPoint</Application>
  <PresentationFormat>Niestandardowy</PresentationFormat>
  <Paragraphs>18</Paragraphs>
  <Slides>24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24</vt:i4>
      </vt:variant>
    </vt:vector>
  </HeadingPairs>
  <TitlesOfParts>
    <vt:vector size="26" baseType="lpstr">
      <vt:lpstr>HDOfficeLightV0</vt:lpstr>
      <vt:lpstr>Faseta</vt:lpstr>
      <vt:lpstr>Slajd 1</vt:lpstr>
      <vt:lpstr>Slajd 2</vt:lpstr>
      <vt:lpstr>O aplikacji homeManagement</vt:lpstr>
      <vt:lpstr>Panel logowania</vt:lpstr>
      <vt:lpstr>Slajd 5</vt:lpstr>
      <vt:lpstr>Panel użytkownika</vt:lpstr>
      <vt:lpstr>Slajd 7</vt:lpstr>
      <vt:lpstr>Slajd 8</vt:lpstr>
      <vt:lpstr>Slajd 9</vt:lpstr>
      <vt:lpstr>Slajd 10</vt:lpstr>
      <vt:lpstr>Slajd 11</vt:lpstr>
      <vt:lpstr>Slajd 12</vt:lpstr>
      <vt:lpstr>Slajd 13</vt:lpstr>
      <vt:lpstr>Panel administratora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 Przeniesienie na platformę mobilną    Przeniesienie na platformę webową    Rozwój powiadomień dla użytkownika    Grupowy czat między użytkownikami   </vt:lpstr>
      <vt:lpstr>Wykorzystywane technologie:</vt:lpstr>
      <vt:lpstr>Dziękuje za uwagę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Zarządzanie zadaniami domowymi</dc:title>
  <dc:creator>Arkadiusz Wójcik</dc:creator>
  <cp:lastModifiedBy>Dawid</cp:lastModifiedBy>
  <cp:revision>72</cp:revision>
  <dcterms:created xsi:type="dcterms:W3CDTF">2017-10-16T17:04:22Z</dcterms:created>
  <dcterms:modified xsi:type="dcterms:W3CDTF">2018-05-25T12:18:08Z</dcterms:modified>
</cp:coreProperties>
</file>